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40926-3043-4612-AE7D-ABF02228F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3433" y="1219678"/>
            <a:ext cx="7766936" cy="1646302"/>
          </a:xfrm>
        </p:spPr>
        <p:txBody>
          <a:bodyPr/>
          <a:lstStyle/>
          <a:p>
            <a:pPr algn="ctr"/>
            <a:r>
              <a:rPr lang="en-GB" dirty="0">
                <a:latin typeface="HfW cursive bold" panose="00000500000000000000" pitchFamily="2" charset="0"/>
              </a:rPr>
              <a:t>Year 1 Phonics Screening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6E6B46-7A00-40AA-BDB1-9F373BEB43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 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New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96" y="2865980"/>
            <a:ext cx="3041409" cy="365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03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D42D2A95-77A5-44C7-84CF-CDB716411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0" y="116096"/>
            <a:ext cx="7418977" cy="47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99" y="4775723"/>
            <a:ext cx="1731497" cy="20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7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242665FE-27D4-452B-AE5F-EDC98E6FD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10" y="0"/>
            <a:ext cx="7356635" cy="482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778" y="4828040"/>
            <a:ext cx="1731497" cy="20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6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D8EB1D-4FAC-47B6-BA79-D1C6F153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410598" cy="93586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HfW cursive bold" panose="00000500000000000000" pitchFamily="2" charset="0"/>
              </a:rPr>
              <a:t>What happens if my child is poorly or on holiday?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8F0E2-C345-45BC-B325-9000ABDDE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60" y="1838618"/>
            <a:ext cx="6650745" cy="3029597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>
                <a:latin typeface="HfW cursive bold" panose="00000500000000000000" pitchFamily="2" charset="0"/>
              </a:rPr>
              <a:t>Scores for all children have to be submitted so if a child is absent for the week a zero is recorded.</a:t>
            </a:r>
          </a:p>
          <a:p>
            <a:r>
              <a:rPr lang="en-GB" sz="3600" dirty="0">
                <a:latin typeface="HfW cursive bold" panose="00000500000000000000" pitchFamily="2" charset="0"/>
              </a:rPr>
              <a:t>If a child is poorly but can come into school at some point that week, it is really important that they do so!</a:t>
            </a:r>
          </a:p>
        </p:txBody>
      </p:sp>
      <p:pic>
        <p:nvPicPr>
          <p:cNvPr id="4" name="Picture 3" descr="New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85" y="4574017"/>
            <a:ext cx="1731497" cy="20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6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E2DB0-33C6-45DC-9893-BDD778A3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HfW cursive bold" panose="00000500000000000000" pitchFamily="2" charset="0"/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46F7F8-1607-4C52-B290-606F2805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HfW cursive bold" panose="00000500000000000000" pitchFamily="2" charset="0"/>
              </a:rPr>
              <a:t>Please come and see us if you have any questions!</a:t>
            </a:r>
          </a:p>
          <a:p>
            <a:endParaRPr lang="en-GB" sz="3600" dirty="0">
              <a:latin typeface="HfW cursive bold" panose="00000500000000000000" pitchFamily="2" charset="0"/>
            </a:endParaRPr>
          </a:p>
          <a:p>
            <a:r>
              <a:rPr lang="en-GB" sz="3600" dirty="0">
                <a:latin typeface="HfW cursive bold" panose="00000500000000000000" pitchFamily="2" charset="0"/>
              </a:rPr>
              <a:t>Thank you for listening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FE70AE-B39E-4904-9F32-9CB855712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521" y="2986696"/>
            <a:ext cx="2857500" cy="1600200"/>
          </a:xfrm>
          <a:prstGeom prst="rect">
            <a:avLst/>
          </a:prstGeom>
        </p:spPr>
      </p:pic>
      <p:pic>
        <p:nvPicPr>
          <p:cNvPr id="6" name="Picture 5" descr="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19" y="4586896"/>
            <a:ext cx="1731497" cy="20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F43D31DA-754E-4F88-86CF-C142A94A2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59" y="107325"/>
            <a:ext cx="7447722" cy="476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71" y="4870231"/>
            <a:ext cx="1731497" cy="20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4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4218FF6E-DBDB-40B4-9356-DA95EA6DF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56" y="186838"/>
            <a:ext cx="7018985" cy="479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71" y="4870231"/>
            <a:ext cx="1731497" cy="20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26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67659-52D1-4844-983A-3A1A1063F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HfW cursive bold" panose="00000500000000000000" pitchFamily="2" charset="0"/>
              </a:rPr>
              <a:t>What is the pass mark?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167307-8CCF-47CF-9C46-AEC29F3FE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6946959" cy="2398532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>
                <a:latin typeface="HfW cursive bold" panose="00000500000000000000" pitchFamily="2" charset="0"/>
              </a:rPr>
              <a:t>For the past few years the pass mark has been</a:t>
            </a:r>
          </a:p>
          <a:p>
            <a:pPr algn="ctr"/>
            <a:r>
              <a:rPr lang="en-GB" sz="3600" dirty="0">
                <a:latin typeface="HfW cursive bold" panose="00000500000000000000" pitchFamily="2" charset="0"/>
              </a:rPr>
              <a:t>32</a:t>
            </a:r>
          </a:p>
          <a:p>
            <a:endParaRPr lang="en-GB" sz="3600" dirty="0">
              <a:latin typeface="HfW cursive bold" panose="00000500000000000000" pitchFamily="2" charset="0"/>
            </a:endParaRPr>
          </a:p>
          <a:p>
            <a:r>
              <a:rPr lang="en-GB" sz="3600" dirty="0">
                <a:latin typeface="HfW cursive bold" panose="00000500000000000000" pitchFamily="2" charset="0"/>
              </a:rPr>
              <a:t>We do not know until after the results have been submitted what it will be.</a:t>
            </a:r>
          </a:p>
        </p:txBody>
      </p:sp>
      <p:pic>
        <p:nvPicPr>
          <p:cNvPr id="4" name="Picture 3" descr="NewLog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228" y="4664169"/>
            <a:ext cx="1731497" cy="20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3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64FF4910-8CB8-42F6-83DA-30ABDDFE8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52" y="116470"/>
            <a:ext cx="6635792" cy="47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61" y="4871673"/>
            <a:ext cx="1651711" cy="198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3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05E48-EBF7-4663-8612-4DCE3B46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247" y="300507"/>
            <a:ext cx="7474993" cy="114192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HfW cursive bold" panose="00000500000000000000" pitchFamily="2" charset="0"/>
              </a:rPr>
              <a:t>Example of a past paper</a:t>
            </a:r>
            <a:br>
              <a:rPr lang="en-GB" dirty="0">
                <a:latin typeface="HfW cursive bold" panose="00000500000000000000" pitchFamily="2" charset="0"/>
              </a:rPr>
            </a:br>
            <a:r>
              <a:rPr lang="en-GB" dirty="0">
                <a:latin typeface="HfW cursive bold" panose="00000500000000000000" pitchFamily="2" charset="0"/>
              </a:rPr>
              <a:t>Real Words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FD640DB-7D84-4C85-A2BE-B18507285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0026" y="1442434"/>
            <a:ext cx="3881437" cy="3881437"/>
          </a:xfrm>
        </p:spPr>
      </p:pic>
      <p:pic>
        <p:nvPicPr>
          <p:cNvPr id="4" name="Picture 3" descr="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307" y="5323871"/>
            <a:ext cx="1275690" cy="15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3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4FB80125-F49A-4BE1-A66D-495CB9FF5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88" y="0"/>
            <a:ext cx="7431856" cy="475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67" y="4775723"/>
            <a:ext cx="1731497" cy="20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8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49766337-61D4-44EA-ADE6-656053279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910" y="0"/>
            <a:ext cx="6920994" cy="472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58" y="4625532"/>
            <a:ext cx="1731497" cy="20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1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80591E73-D003-478C-9D77-D36B6CA05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18" y="204632"/>
            <a:ext cx="7645012" cy="46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ew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75" y="4775723"/>
            <a:ext cx="1731497" cy="208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8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120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Comic Sans MS</vt:lpstr>
      <vt:lpstr>HfW cursive bold</vt:lpstr>
      <vt:lpstr>Trebuchet MS</vt:lpstr>
      <vt:lpstr>Wingdings 3</vt:lpstr>
      <vt:lpstr>Facet</vt:lpstr>
      <vt:lpstr>Year 1 Phonics Screening Test</vt:lpstr>
      <vt:lpstr>PowerPoint Presentation</vt:lpstr>
      <vt:lpstr>PowerPoint Presentation</vt:lpstr>
      <vt:lpstr>What is the pass mark?</vt:lpstr>
      <vt:lpstr>PowerPoint Presentation</vt:lpstr>
      <vt:lpstr>Example of a past paper Real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happens if my child is poorly or on holiday?</vt:lpstr>
      <vt:lpstr>Any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Phonics Screening Test</dc:title>
  <dc:creator>Loraine Cottee</dc:creator>
  <cp:lastModifiedBy>Julie Jacobs</cp:lastModifiedBy>
  <cp:revision>11</cp:revision>
  <dcterms:created xsi:type="dcterms:W3CDTF">2019-04-30T08:39:01Z</dcterms:created>
  <dcterms:modified xsi:type="dcterms:W3CDTF">2020-03-05T16:59:46Z</dcterms:modified>
</cp:coreProperties>
</file>